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3" r:id="rId11"/>
    <p:sldId id="265" r:id="rId12"/>
    <p:sldId id="266" r:id="rId13"/>
  </p:sldIdLst>
  <p:sldSz cx="14630400" cy="8229600"/>
  <p:notesSz cx="8229600" cy="14630400"/>
  <p:embeddedFontLst>
    <p:embeddedFont>
      <p:font typeface="Agency FB" panose="020B0503020202020204" pitchFamily="34" charset="0"/>
      <p:regular r:id="rId15"/>
      <p:bold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Bold" panose="020B0806030504020204" charset="0"/>
      <p:bold r:id="rId21"/>
    </p:embeddedFont>
    <p:embeddedFont>
      <p:font typeface="Playfair Display Bold" panose="020B0604020202020204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65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7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Car Price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this presentation we will show how machine learning can be used to predict car prices.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433" y="6046394"/>
            <a:ext cx="214181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66B04-BD44-497E-8F8A-8741706EC76C}"/>
              </a:ext>
            </a:extLst>
          </p:cNvPr>
          <p:cNvSpPr txBox="1"/>
          <p:nvPr/>
        </p:nvSpPr>
        <p:spPr>
          <a:xfrm>
            <a:off x="975241" y="6319535"/>
            <a:ext cx="171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Kush Kumar</a:t>
            </a:r>
          </a:p>
          <a:p>
            <a:r>
              <a:rPr lang="en-IN" dirty="0"/>
              <a:t>102203622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08C3C-28A9-5771-3B64-F1169D9C8F9C}"/>
              </a:ext>
            </a:extLst>
          </p:cNvPr>
          <p:cNvSpPr txBox="1"/>
          <p:nvPr/>
        </p:nvSpPr>
        <p:spPr>
          <a:xfrm>
            <a:off x="6161809" y="549777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Date:- 25</a:t>
            </a:r>
            <a:r>
              <a:rPr lang="en-US" b="1" baseline="30000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th</a:t>
            </a:r>
            <a:r>
              <a:rPr lang="en-US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Nov.2024</a:t>
            </a:r>
            <a:endParaRPr lang="en-IN" dirty="0"/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successfully achieved accurate predictions of car prices using linear regression.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Effective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 proved to be an effective model, capable of capturing linear relationships between features and price.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a larger dataset and exploring more complex models could further enhance prediction accuracy.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5C81B9-C296-7B77-79F0-59EC7F3AE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92" y="7390805"/>
            <a:ext cx="2029108" cy="743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52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622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Kaggle Dataset: </a:t>
            </a: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Quikr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car dataset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81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Libraries: pandas, scikit-learn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E680C-65A3-5E33-F94A-291910C95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92" y="7486546"/>
            <a:ext cx="2029108" cy="743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A16C7-A87E-F7A1-83D8-F32335B42FC7}"/>
              </a:ext>
            </a:extLst>
          </p:cNvPr>
          <p:cNvSpPr txBox="1"/>
          <p:nvPr/>
        </p:nvSpPr>
        <p:spPr>
          <a:xfrm>
            <a:off x="3657600" y="3769802"/>
            <a:ext cx="7315200" cy="689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</a:rPr>
              <a:t>Thank You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2B134-949C-20FA-1F39-4F49155A1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30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100" y="18311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920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purpose of this project is to develop a robust model for accurately predicting </a:t>
            </a: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 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prices by analyzing historical data and uncovering key factors that  influence pricing trends.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will implement a linear regression model, clean and preprocess the dataset, and provide insights into factors influencing car prices.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EBD7F-5C01-E159-9B4F-B6131352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292" y="7433087"/>
            <a:ext cx="2029108" cy="743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1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Literature Review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280404"/>
            <a:ext cx="30480" cy="4717733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77546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5355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1068705" y="2620566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507218"/>
            <a:ext cx="6212486" cy="1140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car price prediction field has evolved from traditional statistical modeling and expert systems to more advanced machine learning techniques.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1817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39418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1044892" y="4026813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3913465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has become the preferred approach due to its ability to handle complex patterns and deliver highly accurate predictions.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595086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7109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5" name="Text 12"/>
          <p:cNvSpPr/>
          <p:nvPr/>
        </p:nvSpPr>
        <p:spPr>
          <a:xfrm>
            <a:off x="1050846" y="5795963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682615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regression, a simple yet powerful approach, was chosen for its interpretability and ability to capture linear relationships between features and price.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5DF477-E50F-58B3-1373-DCCE9F48F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507" y="3194654"/>
            <a:ext cx="2762636" cy="7621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E06C51-EC69-54B7-C27B-7BD5F1B6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213" y="4563614"/>
            <a:ext cx="2060907" cy="7621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B0F55B-006B-CE68-1C58-04EB015EA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367278"/>
            <a:ext cx="3277057" cy="8573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1502B6-D8E5-9E1F-286C-7366A83F6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402" y="1092399"/>
            <a:ext cx="2800741" cy="847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3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92278"/>
            <a:ext cx="13042821" cy="2329101"/>
          </a:xfrm>
          <a:prstGeom prst="roundRect">
            <a:avLst>
              <a:gd name="adj" fmla="val 14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8998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504360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504360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Kaggle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55021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6939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6939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Name, Year, Company, </a:t>
            </a: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Kms_driven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Fuel_type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Price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20053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34424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Preprocessing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34424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value handling, duplicate removal, outlier removal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84D0BC-0B2A-E41C-C1D3-1644AA4B6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628" y="7486546"/>
            <a:ext cx="2029108" cy="74305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Methodology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5798" y="176492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dataset was downloaded from Kaggle in </a:t>
            </a: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csv format</a:t>
            </a: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Cleaning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dataset underwent cleaning to remove irrelevant information and handle </a:t>
            </a: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values</a:t>
            </a: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ensuring data quality.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Preprocessing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7"/>
            <a:ext cx="12568184" cy="786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were normalized and categorical variables were encoded to prepare the data for the model . With the help of </a:t>
            </a:r>
            <a:r>
              <a:rPr lang="en-US" sz="13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 Hot Encoding </a:t>
            </a: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name, company,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30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fuel_type</a:t>
            </a: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were Converted into numerical values.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 </a:t>
            </a: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was trained using the prepared data, learning patterns between features and prices.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5798" y="6645831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Model Evaluation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625798" y="699730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model's performance was evaluated using metrics like </a:t>
            </a:r>
            <a:r>
              <a:rPr lang="en-US" sz="14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R-squared</a:t>
            </a: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testing its accuracy on unseen data.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AFDA9C-7A4F-F5BF-5BDD-32EC2FE79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2846" y="7354967"/>
            <a:ext cx="2029108" cy="7430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511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Linear Regression Model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0024" y="3267551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Equation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3266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y=</a:t>
            </a: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mx+c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where x is independent variable, y is dependent variable.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259" y="4469249"/>
            <a:ext cx="1482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Input Features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9615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Company, Year, Name, Model, </a:t>
            </a: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Kms_driven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Fuel_type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5141" y="5832872"/>
            <a:ext cx="13835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9810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Price, the value we aim to predict.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AC8028-6AB8-31E0-8167-43FBAA3B1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292" y="7380091"/>
            <a:ext cx="2029108" cy="743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EF9BB-6823-D5D8-6F45-36145568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63" y="1605026"/>
            <a:ext cx="13120337" cy="662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E6B9D-545B-E52E-CC3D-11906C1F62B2}"/>
              </a:ext>
            </a:extLst>
          </p:cNvPr>
          <p:cNvSpPr txBox="1"/>
          <p:nvPr/>
        </p:nvSpPr>
        <p:spPr>
          <a:xfrm>
            <a:off x="363680" y="121930"/>
            <a:ext cx="80529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Visualizations</a:t>
            </a:r>
            <a:endParaRPr lang="en-IN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496EF-3006-64AB-D962-801939755B39}"/>
              </a:ext>
            </a:extLst>
          </p:cNvPr>
          <p:cNvSpPr txBox="1"/>
          <p:nvPr/>
        </p:nvSpPr>
        <p:spPr>
          <a:xfrm>
            <a:off x="945573" y="1036721"/>
            <a:ext cx="1223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gency FB" panose="020B0503020202020204" pitchFamily="34" charset="0"/>
              </a:rPr>
              <a:t>1. Box Plot      </a:t>
            </a:r>
            <a:r>
              <a:rPr lang="en-US" sz="2400" dirty="0"/>
              <a:t>Boxplot showing the distribution of prices for each company</a:t>
            </a: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793741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F5FB5-04A5-5112-DCC8-F067315492D6}"/>
              </a:ext>
            </a:extLst>
          </p:cNvPr>
          <p:cNvSpPr txBox="1"/>
          <p:nvPr/>
        </p:nvSpPr>
        <p:spPr>
          <a:xfrm>
            <a:off x="581891" y="259772"/>
            <a:ext cx="11502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latin typeface="Agency FB" panose="020B0503020202020204" pitchFamily="34" charset="0"/>
              </a:rPr>
              <a:t>2. 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56EB8-1057-CC05-FE71-5B19A1C64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" y="1257300"/>
            <a:ext cx="14600741" cy="6892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8945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81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0424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0.89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442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91263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achieved an R-squared score of 0.89, indicating strong predictive power.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390424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9393C"/>
                </a:solidFill>
                <a:latin typeface="Playfair Display Bold" pitchFamily="34" charset="0"/>
              </a:rPr>
              <a:t>Distance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442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Significant Predictor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4912638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Kms_driven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was a significant predictor of car price, with a negative correlation.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1AE516-7495-7B0B-9FAB-AD28F6FD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804" y="6001346"/>
            <a:ext cx="3238952" cy="962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482</Words>
  <Application>Microsoft Office PowerPoint</Application>
  <PresentationFormat>Custom</PresentationFormat>
  <Paragraphs>77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Playfair Display Bold</vt:lpstr>
      <vt:lpstr>Agency FB</vt:lpstr>
      <vt:lpstr>Open Sans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KUSH KUMAR</cp:lastModifiedBy>
  <cp:revision>4</cp:revision>
  <dcterms:created xsi:type="dcterms:W3CDTF">2024-11-24T18:39:01Z</dcterms:created>
  <dcterms:modified xsi:type="dcterms:W3CDTF">2025-08-08T14:41:07Z</dcterms:modified>
</cp:coreProperties>
</file>